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AF36-DC6E-4F8E-9D14-3EACCC6B1012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AAF-F30F-413C-9770-FF44C58AA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AF36-DC6E-4F8E-9D14-3EACCC6B1012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AAF-F30F-413C-9770-FF44C58AA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AF36-DC6E-4F8E-9D14-3EACCC6B1012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AAF-F30F-413C-9770-FF44C58AA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AF36-DC6E-4F8E-9D14-3EACCC6B1012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AAF-F30F-413C-9770-FF44C58AA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AF36-DC6E-4F8E-9D14-3EACCC6B1012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AAF-F30F-413C-9770-FF44C58AA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AF36-DC6E-4F8E-9D14-3EACCC6B1012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AAF-F30F-413C-9770-FF44C58AA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AF36-DC6E-4F8E-9D14-3EACCC6B1012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AAF-F30F-413C-9770-FF44C58AA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AF36-DC6E-4F8E-9D14-3EACCC6B1012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AAF-F30F-413C-9770-FF44C58AA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AF36-DC6E-4F8E-9D14-3EACCC6B1012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AAF-F30F-413C-9770-FF44C58AA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AF36-DC6E-4F8E-9D14-3EACCC6B1012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AAF-F30F-413C-9770-FF44C58AA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AF36-DC6E-4F8E-9D14-3EACCC6B1012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FDFAAF-F30F-413C-9770-FF44C58AA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C4AF36-DC6E-4F8E-9D14-3EACCC6B1012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FDFAAF-F30F-413C-9770-FF44C58AA30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Rachel &amp; Raejean’s</a:t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Conditional Formatting Project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Color Scales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We used Color Scales to show the difference in the amount of clothing prices.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C000"/>
                </a:solidFill>
              </a:rPr>
              <a:t>Top 10%</a:t>
            </a:r>
            <a:endParaRPr lang="en-US" b="1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We  used the Top 10% to show the highest percent within the range of heights.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Data Bars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We used Data Bars to show to show the score range of the two different tests the students took.</a:t>
            </a:r>
          </a:p>
          <a:p>
            <a:r>
              <a:rPr lang="en-US" sz="3600" dirty="0" smtClean="0">
                <a:solidFill>
                  <a:srgbClr val="FFC000"/>
                </a:solidFill>
              </a:rPr>
              <a:t>It helps teachers calculate and determine the grades the students received on their tests.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77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Rachel &amp; Raejean’s Conditional Formatting Project</vt:lpstr>
      <vt:lpstr>Color Scales</vt:lpstr>
      <vt:lpstr>Top 10%</vt:lpstr>
      <vt:lpstr>Data Bars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Rachel &amp; Raejean’s Conditional Formatting Project</dc:title>
  <dc:creator>SPS</dc:creator>
  <cp:lastModifiedBy>SPS</cp:lastModifiedBy>
  <cp:revision>3</cp:revision>
  <dcterms:created xsi:type="dcterms:W3CDTF">2012-03-15T18:24:07Z</dcterms:created>
  <dcterms:modified xsi:type="dcterms:W3CDTF">2012-03-16T13:26:56Z</dcterms:modified>
</cp:coreProperties>
</file>